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e Anota" initials="jA" lastIdx="1" clrIdx="0">
    <p:extLst>
      <p:ext uri="{19B8F6BF-5375-455C-9EA6-DF929625EA0E}">
        <p15:presenceInfo xmlns:p15="http://schemas.microsoft.com/office/powerpoint/2012/main" userId="julie Anot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98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2F20D6-4DCA-4A29-BEF5-5856FF3E82E6}" type="datetimeFigureOut">
              <a:rPr lang="fr-FR" smtClean="0"/>
              <a:t>08/08/2025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D46C62-9068-43FE-BEF1-724E22EB29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1831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46C62-9068-43FE-BEF1-724E22EB292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1543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111E-1864-4F37-A26F-559910CA04D6}" type="datetimeFigureOut">
              <a:rPr lang="fr-FR" smtClean="0"/>
              <a:t>08/08/2025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8261-4489-4829-8286-86AE27042E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692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111E-1864-4F37-A26F-559910CA04D6}" type="datetimeFigureOut">
              <a:rPr lang="fr-FR" smtClean="0"/>
              <a:t>08/08/2025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8261-4489-4829-8286-86AE27042E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492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111E-1864-4F37-A26F-559910CA04D6}" type="datetimeFigureOut">
              <a:rPr lang="fr-FR" smtClean="0"/>
              <a:t>08/08/2025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8261-4489-4829-8286-86AE27042E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8204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111E-1864-4F37-A26F-559910CA04D6}" type="datetimeFigureOut">
              <a:rPr lang="fr-FR" smtClean="0"/>
              <a:t>08/08/2025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8261-4489-4829-8286-86AE27042E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2128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111E-1864-4F37-A26F-559910CA04D6}" type="datetimeFigureOut">
              <a:rPr lang="fr-FR" smtClean="0"/>
              <a:t>08/08/2025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8261-4489-4829-8286-86AE27042E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0107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111E-1864-4F37-A26F-559910CA04D6}" type="datetimeFigureOut">
              <a:rPr lang="fr-FR" smtClean="0"/>
              <a:t>08/08/2025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8261-4489-4829-8286-86AE27042E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008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111E-1864-4F37-A26F-559910CA04D6}" type="datetimeFigureOut">
              <a:rPr lang="fr-FR" smtClean="0"/>
              <a:t>08/08/2025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8261-4489-4829-8286-86AE27042E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7716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111E-1864-4F37-A26F-559910CA04D6}" type="datetimeFigureOut">
              <a:rPr lang="fr-FR" smtClean="0"/>
              <a:t>08/08/2025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8261-4489-4829-8286-86AE27042E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603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111E-1864-4F37-A26F-559910CA04D6}" type="datetimeFigureOut">
              <a:rPr lang="fr-FR" smtClean="0"/>
              <a:t>08/08/2025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8261-4489-4829-8286-86AE27042E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8317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111E-1864-4F37-A26F-559910CA04D6}" type="datetimeFigureOut">
              <a:rPr lang="fr-FR" smtClean="0"/>
              <a:t>08/08/2025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8261-4489-4829-8286-86AE27042E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7485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111E-1864-4F37-A26F-559910CA04D6}" type="datetimeFigureOut">
              <a:rPr lang="fr-FR" smtClean="0"/>
              <a:t>08/08/2025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58261-4489-4829-8286-86AE27042E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9061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1111E-1864-4F37-A26F-559910CA04D6}" type="datetimeFigureOut">
              <a:rPr lang="fr-FR" smtClean="0"/>
              <a:t>08/08/2025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58261-4489-4829-8286-86AE27042E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0795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BEDEDA59-8026-4B1A-A2E0-4761531DD1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74166" y="3094669"/>
            <a:ext cx="3269321" cy="3324986"/>
          </a:xfrm>
        </p:spPr>
        <p:txBody>
          <a:bodyPr>
            <a:normAutofit fontScale="77500" lnSpcReduction="20000"/>
          </a:bodyPr>
          <a:lstStyle/>
          <a:p>
            <a:endParaRPr lang="fr-FR" dirty="0">
              <a:ea typeface="Verdana" panose="020B0604030504040204" pitchFamily="34" charset="0"/>
            </a:endParaRPr>
          </a:p>
          <a:p>
            <a:r>
              <a:rPr lang="fr-FR" dirty="0">
                <a:ea typeface="Verdana" panose="020B0604030504040204" pitchFamily="34" charset="0"/>
              </a:rPr>
              <a:t>2024</a:t>
            </a:r>
          </a:p>
          <a:p>
            <a:r>
              <a:rPr lang="fr-FR" dirty="0">
                <a:ea typeface="Verdana" panose="020B0604030504040204" pitchFamily="34" charset="0"/>
              </a:rPr>
              <a:t>7</a:t>
            </a:r>
            <a:r>
              <a:rPr lang="fr-FR" baseline="30000" dirty="0">
                <a:ea typeface="Verdana" panose="020B0604030504040204" pitchFamily="34" charset="0"/>
              </a:rPr>
              <a:t>e</a:t>
            </a:r>
            <a:r>
              <a:rPr lang="fr-FR" dirty="0">
                <a:ea typeface="Verdana" panose="020B0604030504040204" pitchFamily="34" charset="0"/>
              </a:rPr>
              <a:t> édition</a:t>
            </a:r>
          </a:p>
          <a:p>
            <a:r>
              <a:rPr lang="fr-FR" dirty="0">
                <a:ea typeface="Verdana" panose="020B0604030504040204" pitchFamily="34" charset="0"/>
              </a:rPr>
              <a:t>Biennale depuis </a:t>
            </a:r>
          </a:p>
          <a:p>
            <a:endParaRPr lang="fr-FR" dirty="0">
              <a:ea typeface="Verdana" panose="020B0604030504040204" pitchFamily="34" charset="0"/>
            </a:endParaRPr>
          </a:p>
          <a:p>
            <a:r>
              <a:rPr lang="fr-FR" b="1" dirty="0">
                <a:ea typeface="Verdana" panose="020B0604030504040204" pitchFamily="34" charset="0"/>
              </a:rPr>
              <a:t>105 actions</a:t>
            </a:r>
            <a:r>
              <a:rPr lang="fr-FR" dirty="0">
                <a:ea typeface="Verdana" panose="020B0604030504040204" pitchFamily="34" charset="0"/>
              </a:rPr>
              <a:t> </a:t>
            </a:r>
          </a:p>
          <a:p>
            <a:r>
              <a:rPr lang="fr-FR" dirty="0">
                <a:ea typeface="Verdana" panose="020B0604030504040204" pitchFamily="34" charset="0"/>
              </a:rPr>
              <a:t>dans 25 communes</a:t>
            </a:r>
          </a:p>
          <a:p>
            <a:endParaRPr lang="fr-FR" sz="2300" dirty="0">
              <a:ea typeface="Verdana" panose="020B0604030504040204" pitchFamily="34" charset="0"/>
            </a:endParaRPr>
          </a:p>
          <a:p>
            <a:r>
              <a:rPr lang="fr-FR" sz="2300" dirty="0">
                <a:ea typeface="Verdana" panose="020B0604030504040204" pitchFamily="34" charset="0"/>
              </a:rPr>
              <a:t>Actions parents d’ados</a:t>
            </a:r>
          </a:p>
          <a:p>
            <a:r>
              <a:rPr lang="fr-FR" sz="2300" dirty="0">
                <a:ea typeface="Verdana" panose="020B0604030504040204" pitchFamily="34" charset="0"/>
              </a:rPr>
              <a:t>Répit de parental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265B695-504B-487A-8547-E5B6572D7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118"/>
            <a:ext cx="4807670" cy="679899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516E49A-28E7-4165-854F-BE981BA37E3A}"/>
              </a:ext>
            </a:extLst>
          </p:cNvPr>
          <p:cNvSpPr txBox="1"/>
          <p:nvPr/>
        </p:nvSpPr>
        <p:spPr>
          <a:xfrm>
            <a:off x="5269582" y="254523"/>
            <a:ext cx="34784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  <a:ea typeface="Verdana" panose="020B0604030504040204" pitchFamily="34" charset="0"/>
              </a:rPr>
              <a:t>Pour les Parents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accent2"/>
                </a:solidFill>
                <a:ea typeface="Verdana" panose="020B0604030504040204" pitchFamily="34" charset="0"/>
              </a:rPr>
              <a:t>Rendre visible les actions parentalité à travers un temps fort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b="1" dirty="0">
              <a:solidFill>
                <a:schemeClr val="accent2"/>
              </a:solidFill>
              <a:ea typeface="Verdana" panose="020B0604030504040204" pitchFamily="34" charset="0"/>
            </a:endParaRPr>
          </a:p>
          <a:p>
            <a:r>
              <a:rPr lang="fr-FR" b="1" dirty="0">
                <a:solidFill>
                  <a:schemeClr val="accent2"/>
                </a:solidFill>
                <a:ea typeface="Verdana" panose="020B0604030504040204" pitchFamily="34" charset="0"/>
              </a:rPr>
              <a:t>Pour les Acteurs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accent2"/>
                </a:solidFill>
                <a:ea typeface="Verdana" panose="020B0604030504040204" pitchFamily="34" charset="0"/>
              </a:rPr>
              <a:t>Faire réseau, coopérer et développer les synergies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6B8B6E0-F694-4DDF-958C-85662A1BB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873" y="6045044"/>
            <a:ext cx="774077" cy="74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35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4209B9-70C2-4807-8027-4E8FCBA32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648" y="2514552"/>
            <a:ext cx="4542042" cy="2512217"/>
          </a:xfrm>
        </p:spPr>
        <p:txBody>
          <a:bodyPr/>
          <a:lstStyle/>
          <a:p>
            <a:endParaRPr lang="fr-FR" dirty="0"/>
          </a:p>
          <a:p>
            <a:r>
              <a:rPr lang="fr-FR" sz="1600" dirty="0">
                <a:ea typeface="Verdana" panose="020B0604030504040204" pitchFamily="34" charset="0"/>
              </a:rPr>
              <a:t>Livret-programme en ligne</a:t>
            </a:r>
          </a:p>
          <a:p>
            <a:r>
              <a:rPr lang="fr-FR" sz="1600" dirty="0">
                <a:ea typeface="Verdana" panose="020B0604030504040204" pitchFamily="34" charset="0"/>
              </a:rPr>
              <a:t>Affiches A1 (X300 ex)</a:t>
            </a:r>
          </a:p>
          <a:p>
            <a:r>
              <a:rPr lang="fr-FR" sz="1600" dirty="0">
                <a:ea typeface="Verdana" panose="020B0604030504040204" pitchFamily="34" charset="0"/>
              </a:rPr>
              <a:t>Supports adaptables pour les porteurs d’actions</a:t>
            </a:r>
          </a:p>
          <a:p>
            <a:endParaRPr lang="fr-FR" dirty="0"/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87010E3A-FCB4-43F1-819C-923587C1714C}"/>
              </a:ext>
            </a:extLst>
          </p:cNvPr>
          <p:cNvGrpSpPr/>
          <p:nvPr/>
        </p:nvGrpSpPr>
        <p:grpSpPr>
          <a:xfrm>
            <a:off x="-9427" y="6832"/>
            <a:ext cx="9262817" cy="2228084"/>
            <a:chOff x="-9427" y="6832"/>
            <a:chExt cx="9262817" cy="222808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8EC3C35-F2CA-47A1-BB98-2EC7F1E32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427" y="7069"/>
              <a:ext cx="1485231" cy="2227847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DA9628B-F5A2-4B4F-B899-3630C6B18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29" y="6832"/>
              <a:ext cx="1570273" cy="2227847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7C54DE9-761A-4BC1-B7C8-7635EA729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3100" y="6832"/>
              <a:ext cx="1575663" cy="2227846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8823895-1BA4-49D2-A978-506EE13E3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7643" y="6832"/>
              <a:ext cx="1572749" cy="2223728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125C1FD5-CCFD-4B07-BFA5-B88D0EECD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6975" y="6832"/>
              <a:ext cx="1572749" cy="2223728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B9E3FE0-6463-448E-87E1-1043035D5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8160" y="6832"/>
              <a:ext cx="1485230" cy="2223728"/>
            </a:xfrm>
            <a:prstGeom prst="rect">
              <a:avLst/>
            </a:prstGeom>
          </p:spPr>
        </p:pic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E37996FF-9809-4754-B395-BACEC1F178C5}"/>
              </a:ext>
            </a:extLst>
          </p:cNvPr>
          <p:cNvGrpSpPr/>
          <p:nvPr/>
        </p:nvGrpSpPr>
        <p:grpSpPr>
          <a:xfrm>
            <a:off x="316879" y="4394013"/>
            <a:ext cx="4387118" cy="2102882"/>
            <a:chOff x="2203514" y="2912778"/>
            <a:chExt cx="4387118" cy="2102882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746523C8-7280-4788-890D-87809CB22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682">
              <a:off x="5178273" y="2967035"/>
              <a:ext cx="1412359" cy="2003196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75BE7C72-6F5A-440E-BCAA-A080ED1DF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54544">
              <a:off x="2203514" y="2949768"/>
              <a:ext cx="1451289" cy="2065892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FF005377-46B1-4818-9AF3-6A18FA370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0764" y="2912778"/>
              <a:ext cx="1398176" cy="1986882"/>
            </a:xfrm>
            <a:prstGeom prst="rect">
              <a:avLst/>
            </a:prstGeom>
          </p:spPr>
        </p:pic>
      </p:grpSp>
      <p:sp>
        <p:nvSpPr>
          <p:cNvPr id="25" name="Flèche : pentagone 24">
            <a:extLst>
              <a:ext uri="{FF2B5EF4-FFF2-40B4-BE49-F238E27FC236}">
                <a16:creationId xmlns:a16="http://schemas.microsoft.com/office/drawing/2014/main" id="{AE55956A-59E8-4738-B4E1-966C0A6DE5ED}"/>
              </a:ext>
            </a:extLst>
          </p:cNvPr>
          <p:cNvSpPr/>
          <p:nvPr/>
        </p:nvSpPr>
        <p:spPr>
          <a:xfrm>
            <a:off x="6815579" y="6030047"/>
            <a:ext cx="2328421" cy="820883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3AA0796-0F8F-46EC-AB44-1B92DE63C584}"/>
              </a:ext>
            </a:extLst>
          </p:cNvPr>
          <p:cNvSpPr txBox="1"/>
          <p:nvPr/>
        </p:nvSpPr>
        <p:spPr>
          <a:xfrm>
            <a:off x="6973840" y="6159299"/>
            <a:ext cx="1984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ea typeface="Verdana" panose="020B0604030504040204" pitchFamily="34" charset="0"/>
              </a:rPr>
              <a:t>Prochaine édition </a:t>
            </a:r>
          </a:p>
          <a:p>
            <a:r>
              <a:rPr lang="fr-FR" sz="1600" dirty="0">
                <a:solidFill>
                  <a:schemeClr val="bg1"/>
                </a:solidFill>
                <a:ea typeface="Verdana" panose="020B0604030504040204" pitchFamily="34" charset="0"/>
              </a:rPr>
              <a:t>en avril 2026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B88AD00C-9067-4730-8E35-775C74A9CE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880">
            <a:off x="6395261" y="2763661"/>
            <a:ext cx="2636256" cy="172282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29172B9-2803-4C38-8F49-C72A0054E5BF}"/>
              </a:ext>
            </a:extLst>
          </p:cNvPr>
          <p:cNvSpPr/>
          <p:nvPr/>
        </p:nvSpPr>
        <p:spPr>
          <a:xfrm rot="288696">
            <a:off x="6395261" y="3864988"/>
            <a:ext cx="844525" cy="56929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5DB6DF53-4AE0-4FEB-93CC-F02C14EBDF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177" y="3191159"/>
            <a:ext cx="1326799" cy="1152111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D62CBD7-3656-44AA-8EA1-C36BD277F0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7643">
            <a:off x="5680561" y="4794728"/>
            <a:ext cx="1032827" cy="1018280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56037F64-9A84-431A-A970-D4B80F662967}"/>
              </a:ext>
            </a:extLst>
          </p:cNvPr>
          <p:cNvSpPr txBox="1"/>
          <p:nvPr/>
        </p:nvSpPr>
        <p:spPr>
          <a:xfrm>
            <a:off x="207388" y="2498103"/>
            <a:ext cx="2007911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👍identité visuelle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BD67039-9661-4CF4-8303-3225DC62302A}"/>
              </a:ext>
            </a:extLst>
          </p:cNvPr>
          <p:cNvSpPr txBox="1"/>
          <p:nvPr/>
        </p:nvSpPr>
        <p:spPr>
          <a:xfrm>
            <a:off x="4732801" y="2526193"/>
            <a:ext cx="148302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🚧diffusion</a:t>
            </a:r>
          </a:p>
        </p:txBody>
      </p:sp>
    </p:spTree>
    <p:extLst>
      <p:ext uri="{BB962C8B-B14F-4D97-AF65-F5344CB8AC3E}">
        <p14:creationId xmlns:p14="http://schemas.microsoft.com/office/powerpoint/2010/main" val="114114610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296</TotalTime>
  <Words>68</Words>
  <Application>Microsoft Office PowerPoint</Application>
  <PresentationFormat>Affichage à l'écran (4:3)</PresentationFormat>
  <Paragraphs>24</Paragraphs>
  <Slides>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Verdana</vt:lpstr>
      <vt:lpstr>Wingdings</vt:lpstr>
      <vt:lpstr>Thème Office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 Anota</dc:creator>
  <cp:lastModifiedBy>julie Anota</cp:lastModifiedBy>
  <cp:revision>12</cp:revision>
  <dcterms:created xsi:type="dcterms:W3CDTF">2025-08-08T08:04:05Z</dcterms:created>
  <dcterms:modified xsi:type="dcterms:W3CDTF">2025-08-08T13:00:12Z</dcterms:modified>
</cp:coreProperties>
</file>